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llura" charset="1" panose="02000000000000000000"/>
      <p:regular r:id="rId12"/>
    </p:embeddedFont>
    <p:embeddedFont>
      <p:font typeface="Questrial" charset="1" panose="02000000000000000000"/>
      <p:regular r:id="rId13"/>
    </p:embeddedFont>
    <p:embeddedFont>
      <p:font typeface="Times New Roman" charset="1" panose="020305020704050203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29200" y="770706"/>
            <a:ext cx="8229600" cy="2556764"/>
            <a:chOff x="0" y="0"/>
            <a:chExt cx="10972800" cy="340901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217965" y="162507"/>
              <a:ext cx="10536871" cy="3246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5"/>
                </a:lnSpc>
              </a:pPr>
              <a:r>
                <a:rPr lang="en-US" sz="14682">
                  <a:solidFill>
                    <a:srgbClr val="D63B3B"/>
                  </a:solidFill>
                  <a:latin typeface="Allura"/>
                  <a:ea typeface="Allura"/>
                  <a:cs typeface="Allura"/>
                  <a:sym typeface="Allura"/>
                </a:rPr>
                <a:t>Interligas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5250"/>
              <a:ext cx="10972800" cy="10309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44"/>
                </a:lnSpc>
              </a:pPr>
              <a:r>
                <a:rPr lang="en-US" sz="5600">
                  <a:solidFill>
                    <a:srgbClr val="2A3B63"/>
                  </a:solidFill>
                  <a:latin typeface="Questrial"/>
                  <a:ea typeface="Questrial"/>
                  <a:cs typeface="Questrial"/>
                  <a:sym typeface="Questrial"/>
                </a:rPr>
                <a:t>VI JORNADA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532718" y="4651057"/>
            <a:ext cx="7222564" cy="1099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8000">
                <a:solidFill>
                  <a:srgbClr val="2A3B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3617704">
            <a:off x="-4054396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2" y="0"/>
                </a:lnTo>
                <a:lnTo>
                  <a:pt x="10166192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17704">
            <a:off x="11599941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3" y="0"/>
                </a:lnTo>
                <a:lnTo>
                  <a:pt x="10166193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532718" y="6171247"/>
            <a:ext cx="7222564" cy="54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dos autores e orientador.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58902" y="1133475"/>
            <a:ext cx="7901033" cy="958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2A3B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617704">
            <a:off x="-4054396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2" y="0"/>
                </a:lnTo>
                <a:lnTo>
                  <a:pt x="10166192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58902" y="2636901"/>
            <a:ext cx="14600398" cy="1477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06780" indent="-453390" lvl="1">
              <a:lnSpc>
                <a:spcPts val="3528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Nesse espaço faça tópicos sobre a introdução do seu trabalho para te auxiliar na apresentação, incluindo temática, problemática, objetivos e justificativa.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410332" y="134669"/>
            <a:ext cx="2877668" cy="894031"/>
            <a:chOff x="0" y="0"/>
            <a:chExt cx="3836891" cy="119204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76216" y="67688"/>
              <a:ext cx="3684458" cy="11243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87"/>
                </a:lnSpc>
              </a:pPr>
              <a:r>
                <a:rPr lang="en-US" sz="5134">
                  <a:solidFill>
                    <a:srgbClr val="D63B3B"/>
                  </a:solidFill>
                  <a:latin typeface="Allura"/>
                  <a:ea typeface="Allura"/>
                  <a:cs typeface="Allura"/>
                  <a:sym typeface="Allura"/>
                </a:rPr>
                <a:t>Interligas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8100"/>
              <a:ext cx="3836891" cy="3557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38"/>
                </a:lnSpc>
              </a:pPr>
              <a:r>
                <a:rPr lang="en-US" sz="1958">
                  <a:solidFill>
                    <a:srgbClr val="2A3B63"/>
                  </a:solidFill>
                  <a:latin typeface="Questrial"/>
                  <a:ea typeface="Questrial"/>
                  <a:cs typeface="Questrial"/>
                  <a:sym typeface="Questrial"/>
                </a:rPr>
                <a:t>VI JORNADA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33475"/>
            <a:ext cx="7564021" cy="958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2A3B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617704">
            <a:off x="11599941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3" y="0"/>
                </a:lnTo>
                <a:lnTo>
                  <a:pt x="10166193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636901"/>
            <a:ext cx="14600398" cy="4163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8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Nesse espaço você irá explicar como foi realizado seu estudo. Em caso de revisões, descrever as bases de dados, descritores, critérios de inclusão e exclusão utilizados no trabalho. Em caso de trabalhos pleo DATASUS, descrever os tópicos, filtros e anos buscados. Em trabalhos que exigem aprovação do comitê de ética, coloquem o CAAE de aprovação, além de descrever a população amostral, a intervenção realizada (se houver), o instrumento de pesquisa, entre outros.</a:t>
            </a:r>
          </a:p>
          <a:p>
            <a:pPr algn="just">
              <a:lnSpc>
                <a:spcPts val="3528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258300"/>
            <a:ext cx="2877668" cy="894031"/>
            <a:chOff x="0" y="0"/>
            <a:chExt cx="3836891" cy="119204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76216" y="67688"/>
              <a:ext cx="3684458" cy="11243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87"/>
                </a:lnSpc>
              </a:pPr>
              <a:r>
                <a:rPr lang="en-US" sz="5134">
                  <a:solidFill>
                    <a:srgbClr val="D63B3B"/>
                  </a:solidFill>
                  <a:latin typeface="Allura"/>
                  <a:ea typeface="Allura"/>
                  <a:cs typeface="Allura"/>
                  <a:sym typeface="Allura"/>
                </a:rPr>
                <a:t>Interligas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8100"/>
              <a:ext cx="3836891" cy="3557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38"/>
                </a:lnSpc>
              </a:pPr>
              <a:r>
                <a:rPr lang="en-US" sz="1958">
                  <a:solidFill>
                    <a:srgbClr val="2A3B63"/>
                  </a:solidFill>
                  <a:latin typeface="Questrial"/>
                  <a:ea typeface="Questrial"/>
                  <a:cs typeface="Questrial"/>
                  <a:sym typeface="Questrial"/>
                </a:rPr>
                <a:t>VI JORNADA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58902" y="1133475"/>
            <a:ext cx="13068346" cy="958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2A3B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DISCUSSÕES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617704">
            <a:off x="-4054396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2" y="0"/>
                </a:lnTo>
                <a:lnTo>
                  <a:pt x="10166192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58902" y="2636901"/>
            <a:ext cx="14600398" cy="1030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8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Nesse espaço você deve descrever os resultados e discussões do trabalho, buscando responder os tópicos ditos na introdução.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410332" y="134669"/>
            <a:ext cx="2877668" cy="894031"/>
            <a:chOff x="0" y="0"/>
            <a:chExt cx="3836891" cy="119204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76216" y="67688"/>
              <a:ext cx="3684458" cy="11243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87"/>
                </a:lnSpc>
              </a:pPr>
              <a:r>
                <a:rPr lang="en-US" sz="5134">
                  <a:solidFill>
                    <a:srgbClr val="D63B3B"/>
                  </a:solidFill>
                  <a:latin typeface="Allura"/>
                  <a:ea typeface="Allura"/>
                  <a:cs typeface="Allura"/>
                  <a:sym typeface="Allura"/>
                </a:rPr>
                <a:t>Interligas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8100"/>
              <a:ext cx="3836891" cy="3557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38"/>
                </a:lnSpc>
              </a:pPr>
              <a:r>
                <a:rPr lang="en-US" sz="1958">
                  <a:solidFill>
                    <a:srgbClr val="2A3B63"/>
                  </a:solidFill>
                  <a:latin typeface="Questrial"/>
                  <a:ea typeface="Questrial"/>
                  <a:cs typeface="Questrial"/>
                  <a:sym typeface="Questrial"/>
                </a:rPr>
                <a:t>VI JORNADA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33475"/>
            <a:ext cx="11469271" cy="958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2A3B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617704">
            <a:off x="11599941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3" y="0"/>
                </a:lnTo>
                <a:lnTo>
                  <a:pt x="10166193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636901"/>
            <a:ext cx="14600398" cy="582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28"/>
              </a:lnSpc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Nesse espaço faça uma breve conclusão do seu trabalho.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258300"/>
            <a:ext cx="2877668" cy="894031"/>
            <a:chOff x="0" y="0"/>
            <a:chExt cx="3836891" cy="119204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76216" y="67688"/>
              <a:ext cx="3684458" cy="11243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87"/>
                </a:lnSpc>
              </a:pPr>
              <a:r>
                <a:rPr lang="en-US" sz="5134">
                  <a:solidFill>
                    <a:srgbClr val="D63B3B"/>
                  </a:solidFill>
                  <a:latin typeface="Allura"/>
                  <a:ea typeface="Allura"/>
                  <a:cs typeface="Allura"/>
                  <a:sym typeface="Allura"/>
                </a:rPr>
                <a:t>Interligas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8100"/>
              <a:ext cx="3836891" cy="3557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38"/>
                </a:lnSpc>
              </a:pPr>
              <a:r>
                <a:rPr lang="en-US" sz="1958">
                  <a:solidFill>
                    <a:srgbClr val="2A3B63"/>
                  </a:solidFill>
                  <a:latin typeface="Questrial"/>
                  <a:ea typeface="Questrial"/>
                  <a:cs typeface="Questrial"/>
                  <a:sym typeface="Questrial"/>
                </a:rPr>
                <a:t>VI JORNADA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46656" y="1123950"/>
            <a:ext cx="7222564" cy="87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5"/>
              </a:lnSpc>
            </a:pPr>
            <a:r>
              <a:rPr lang="en-US" sz="6399">
                <a:solidFill>
                  <a:srgbClr val="2A3B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617704">
            <a:off x="-4054396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2" y="0"/>
                </a:lnTo>
                <a:lnTo>
                  <a:pt x="10166192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617704">
            <a:off x="11599941" y="2003602"/>
            <a:ext cx="10166193" cy="7154458"/>
          </a:xfrm>
          <a:custGeom>
            <a:avLst/>
            <a:gdLst/>
            <a:ahLst/>
            <a:cxnLst/>
            <a:rect r="r" b="b" t="t" l="l"/>
            <a:pathLst>
              <a:path h="7154458" w="10166193">
                <a:moveTo>
                  <a:pt x="0" y="0"/>
                </a:moveTo>
                <a:lnTo>
                  <a:pt x="10166193" y="0"/>
                </a:lnTo>
                <a:lnTo>
                  <a:pt x="10166193" y="7154458"/>
                </a:lnTo>
                <a:lnTo>
                  <a:pt x="0" y="7154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46656" y="2627376"/>
            <a:ext cx="12866126" cy="432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88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Adicione aqui as referências utilizadas para sua pesquisa.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DAGLDJRCLgk</dc:identifier>
  <dcterms:modified xsi:type="dcterms:W3CDTF">2011-08-01T06:04:30Z</dcterms:modified>
  <cp:revision>1</cp:revision>
  <dc:title>Interligas po.</dc:title>
</cp:coreProperties>
</file>